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3159B1-0A5C-1548-D13D-05B415301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769BC2C-694D-6109-B3CD-64DA2D877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B26E6CF-BD78-F186-DBF7-3C3AF2D6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27C936F-BA0E-F947-179E-3985878B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BBB14A1-A2E8-CDD3-940B-EF1BAD57E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407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CDC619-E8E2-BA39-B195-19FD44ED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36B5EEF1-AF8F-C0BD-392D-9202A0E2C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7A0315E-519E-BB77-13BD-B3B5EFD2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A0031EA-51D0-8C57-47B4-98CA822F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1E67B43-803D-665F-A0A0-6BB46F91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787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6E9426A-A295-67E8-5945-3C4A49EC5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7E7ED61-07D6-FF51-F775-E1699547A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338BD84-A0FC-7F15-1B7B-F674224F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54CD519-CCAD-441D-59D6-5C604E96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AD8A678-86C2-7D80-EC13-5528A555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377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86FB1A-B3E8-66B1-FB69-D3E2AA21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7F51723-C246-77F1-C3BE-3A1958F18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4E5CFF2-D3DC-4AB0-6FCE-4A448130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0C92082-DF7B-FCB0-083A-D0237FD70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B4DB7C1-434F-422F-F823-798336B13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0538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112AF4-103E-5BB2-2DA1-C13946F4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EB10E7C-010A-162F-754E-AE1E1153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703E4FE-7692-AAFE-0615-E6A003D9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89FA643-1B67-7105-32E8-C7B905C5A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8354742-A007-C5AB-3B67-0C178764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8655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820131-F147-0CDE-2773-6D99C6C8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912BA1C-0232-C28C-C08C-006A3C037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D8D40D0-6F26-C788-90E2-B24222E4E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1945C9F-45E3-4AF9-40D3-F5712DB2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404897C-B66D-EB39-39AE-EB90EC26C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3E8AD9A-9F56-2CB0-D058-99016959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9468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C579EF-5C8B-0446-F170-3CD0AB65C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74073C6-E725-38C6-3403-9C94E3E4C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B8A6C50-1796-88F3-1ED6-7F50DB421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0C2814B3-CE97-25CF-BE38-0F4EE3848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8EBFE69-3B23-33C4-753D-C6CFDA5B1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F8353F6-2013-A0FE-BB01-474582C6D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636706A6-25C1-E547-239C-5416588B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DE2345AD-8CD5-7AFD-59DE-3CAC9CB0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6658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49ED46-C3A7-117C-3B99-265DBFA1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ACC4598-4C4B-62BA-5D2A-F8D6F7A3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14672F9-511E-C1A8-94EF-89005140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5AB5E9F1-A8D9-BFF6-22F0-2F5A7352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5356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67F67EB8-0E6A-3699-4EA0-2A55C608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9A396AF4-27E4-2DEE-EC7A-C8EEA55A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BB51C495-E801-BE40-9DD4-AD983B41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7794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7871FB-8E7A-E3F0-AF27-70C83D53F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EDB1155-0DC0-0212-4746-4B5C80ABB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F4DFDE7-5790-2AB7-B6F9-086E8FEE3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4EBCEDE0-79E6-88DE-528C-7A44FAC5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6928218-24D4-D556-1424-7FEDBDE2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BFEFC38-88B6-366C-0E99-D4781F93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88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9B5A41-1E49-A5AE-5221-1EA8BB55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BA5886A-B539-B243-E0A1-F4669D028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F8237B8-D694-965B-C7BB-E631DB228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9B53333-936B-36CC-D3AF-1EE16455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CDDAF71-DA16-EE7E-1A37-C893ABE5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7DDC73B-5CD7-3F27-2B80-1FE9EED4D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590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764C3F1-07B3-760F-B3DB-8820DAAC8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11FD602-1A54-3476-78F5-377C07E94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FE6900C-25C1-F00A-1BE6-451F30776B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11948-24BA-4105-842B-F62B50FE8641}" type="datetimeFigureOut">
              <a:rPr lang="pt-BR" smtClean="0"/>
              <a:pPr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438B26D-7518-D4E9-73CA-84F42B921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0A63C85-7B18-2F16-BA7B-BFBB27368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0AB2-D2D4-4C8E-8168-5AE4151A5F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6145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6">
            <a:extLst>
              <a:ext uri="{FF2B5EF4-FFF2-40B4-BE49-F238E27FC236}">
                <a16:creationId xmlns:a16="http://schemas.microsoft.com/office/drawing/2014/main" xmlns="" id="{869A99B7-26BD-12F6-77E5-A97950970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6794590"/>
              </p:ext>
            </p:extLst>
          </p:nvPr>
        </p:nvGraphicFramePr>
        <p:xfrm>
          <a:off x="1" y="0"/>
          <a:ext cx="12039598" cy="6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850">
                  <a:extLst>
                    <a:ext uri="{9D8B030D-6E8A-4147-A177-3AD203B41FA5}">
                      <a16:colId xmlns:a16="http://schemas.microsoft.com/office/drawing/2014/main" xmlns="" val="2760524649"/>
                    </a:ext>
                  </a:extLst>
                </a:gridCol>
                <a:gridCol w="3317540">
                  <a:extLst>
                    <a:ext uri="{9D8B030D-6E8A-4147-A177-3AD203B41FA5}">
                      <a16:colId xmlns:a16="http://schemas.microsoft.com/office/drawing/2014/main" xmlns="" val="2725064583"/>
                    </a:ext>
                  </a:extLst>
                </a:gridCol>
                <a:gridCol w="3153036">
                  <a:extLst>
                    <a:ext uri="{9D8B030D-6E8A-4147-A177-3AD203B41FA5}">
                      <a16:colId xmlns:a16="http://schemas.microsoft.com/office/drawing/2014/main" xmlns="" val="343996452"/>
                    </a:ext>
                  </a:extLst>
                </a:gridCol>
                <a:gridCol w="3229172">
                  <a:extLst>
                    <a:ext uri="{9D8B030D-6E8A-4147-A177-3AD203B41FA5}">
                      <a16:colId xmlns:a16="http://schemas.microsoft.com/office/drawing/2014/main" xmlns="" val="220929838"/>
                    </a:ext>
                  </a:extLst>
                </a:gridCol>
              </a:tblGrid>
              <a:tr h="367594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Data/Hora/Cursos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Segunda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Terça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Quarta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1149748"/>
                  </a:ext>
                </a:extLst>
              </a:tr>
              <a:tr h="8730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Agronomia- Tarde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11/10/2023(13:30)</a:t>
                      </a:r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Aleffy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Feitosa Alves Farias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Walter Filho de Almeida Leal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Karlla Grazielle Bernardo Torres</a:t>
                      </a:r>
                      <a:endParaRPr lang="pt-BR" sz="1100" dirty="0"/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4560713"/>
                  </a:ext>
                </a:extLst>
              </a:tr>
              <a:tr h="520758">
                <a:tc>
                  <a:txBody>
                    <a:bodyPr/>
                    <a:lstStyle/>
                    <a:p>
                      <a:r>
                        <a:rPr lang="pt-BR" sz="1400" dirty="0"/>
                        <a:t>BCC- Noite</a:t>
                      </a:r>
                    </a:p>
                    <a:p>
                      <a:r>
                        <a:rPr lang="pt-BR" sz="1400" dirty="0"/>
                        <a:t>11/10/2023 (19:00h)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Jorgihnton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Damasceno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José Vieira Câmara Neto </a:t>
                      </a:r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6656259"/>
                  </a:ext>
                </a:extLst>
              </a:tr>
              <a:tr h="1102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Engenharia de Alimentos- Manhã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10/11/2023 </a:t>
                      </a:r>
                      <a:r>
                        <a:rPr lang="pt-BR" sz="1400"/>
                        <a:t>(</a:t>
                      </a:r>
                      <a:r>
                        <a:rPr lang="pt-BR" sz="1400" smtClean="0"/>
                        <a:t>8:00h</a:t>
                      </a:r>
                      <a:r>
                        <a:rPr lang="pt-BR" sz="1400" dirty="0"/>
                        <a:t>)</a:t>
                      </a:r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Breno Ferreira Almeida Protásio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Monnykhe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Lorena de Oliveira Melo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Rodrigo Lira de Oliveira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Wallysson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Wagner Vilela Santos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552327"/>
                  </a:ext>
                </a:extLst>
              </a:tr>
              <a:tr h="1041516">
                <a:tc>
                  <a:txBody>
                    <a:bodyPr/>
                    <a:lstStyle/>
                    <a:p>
                      <a:r>
                        <a:rPr lang="pt-BR" sz="1400" dirty="0"/>
                        <a:t>Letras</a:t>
                      </a:r>
                    </a:p>
                    <a:p>
                      <a:r>
                        <a:rPr lang="pt-BR" sz="1400" dirty="0"/>
                        <a:t>9/10/2023 (18:30)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Samara Maíra dos Santos Moraes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Felipe Mateus Barbosa Alves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Ronildo Moraes de Araújo(esposo de Samara)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Helayne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Maria Tenório Ferreira</a:t>
                      </a:r>
                      <a:endParaRPr lang="pt-BR" sz="1100" dirty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pt-B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346505"/>
                  </a:ext>
                </a:extLst>
              </a:tr>
              <a:tr h="735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Medicina Veterinária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10/10/2023 (13:30h)</a:t>
                      </a:r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Gilvanya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Gonçalves Sobral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Iraci Cordeiro de Oliveira Neta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Lucia Oliveira de Macedo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4400412"/>
                  </a:ext>
                </a:extLst>
              </a:tr>
              <a:tr h="827087">
                <a:tc>
                  <a:txBody>
                    <a:bodyPr/>
                    <a:lstStyle/>
                    <a:p>
                      <a:r>
                        <a:rPr lang="pt-BR" sz="1400" dirty="0"/>
                        <a:t>Pedagogia</a:t>
                      </a:r>
                    </a:p>
                    <a:p>
                      <a:r>
                        <a:rPr lang="pt-BR" sz="1400" dirty="0"/>
                        <a:t>9/10/2023 (9:00h)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Amanda Maria Rodrigues Diniz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Núbia </a:t>
                      </a:r>
                      <a:r>
                        <a:rPr lang="pt-B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Poliane</a:t>
                      </a: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Cardoso Teixeira Pires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César Barbosa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Vanessa Brandão Pereira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4289393"/>
                  </a:ext>
                </a:extLst>
              </a:tr>
              <a:tr h="918985">
                <a:tc>
                  <a:txBody>
                    <a:bodyPr/>
                    <a:lstStyle/>
                    <a:p>
                      <a:r>
                        <a:rPr lang="pt-BR" sz="1400" dirty="0"/>
                        <a:t>Zootecnia</a:t>
                      </a:r>
                    </a:p>
                    <a:p>
                      <a:r>
                        <a:rPr lang="pt-BR" sz="1400" dirty="0"/>
                        <a:t>11/10/2023 (10:30h)</a:t>
                      </a:r>
                    </a:p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t-B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Rogério Pinheiro da Costa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Paulo Fernando Andrade Godoi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Sabrina Monteiro Peixoto </a:t>
                      </a: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4838081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9B6B10D9-ACA5-CF1B-F5B6-CCDF5F1946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53055" y="1814945"/>
            <a:ext cx="3186544" cy="36576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EFD8F0DB-BF63-467A-D243-EA857BBA05D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53773" y="2980487"/>
            <a:ext cx="585826" cy="585826"/>
          </a:xfrm>
          <a:prstGeom prst="rect">
            <a:avLst/>
          </a:prstGeom>
        </p:spPr>
      </p:pic>
      <p:sp>
        <p:nvSpPr>
          <p:cNvPr id="5" name="Seta: Pentágono 4">
            <a:extLst>
              <a:ext uri="{FF2B5EF4-FFF2-40B4-BE49-F238E27FC236}">
                <a16:creationId xmlns:a16="http://schemas.microsoft.com/office/drawing/2014/main" xmlns="" id="{51DDBF60-A45B-5A4B-2751-F7FEBAE06C2C}"/>
              </a:ext>
            </a:extLst>
          </p:cNvPr>
          <p:cNvSpPr/>
          <p:nvPr/>
        </p:nvSpPr>
        <p:spPr>
          <a:xfrm>
            <a:off x="109886" y="6386945"/>
            <a:ext cx="7754773" cy="471055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PROGRAMAÇÃO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1630757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140</Words>
  <Application>Microsoft Office PowerPoint</Application>
  <PresentationFormat>Personalizar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5581992920517</dc:creator>
  <cp:lastModifiedBy>Usuário</cp:lastModifiedBy>
  <cp:revision>8</cp:revision>
  <dcterms:created xsi:type="dcterms:W3CDTF">2023-10-05T17:42:54Z</dcterms:created>
  <dcterms:modified xsi:type="dcterms:W3CDTF">2023-10-09T18:53:28Z</dcterms:modified>
</cp:coreProperties>
</file>